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6275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северо-западный, северный ночью 4-9 м/с, днем 7-12, порывы 15-18 м/с. 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северо-западный                  5-10 м/с. Температура воздуха 3-5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287490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28690</TotalTime>
  <Words>701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4856</cp:revision>
  <cp:lastPrinted>2026-04-01T06:23:53Z</cp:lastPrinted>
  <dcterms:created xsi:type="dcterms:W3CDTF">2018-03-27T06:03:00Z</dcterms:created>
  <dcterms:modified xsi:type="dcterms:W3CDTF">2026-05-17T08:10:51Z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